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74" r:id="rId4"/>
    <p:sldId id="278" r:id="rId5"/>
    <p:sldId id="279" r:id="rId6"/>
    <p:sldId id="289" r:id="rId7"/>
    <p:sldId id="285" r:id="rId8"/>
    <p:sldId id="282" r:id="rId9"/>
    <p:sldId id="283" r:id="rId10"/>
    <p:sldId id="292" r:id="rId11"/>
    <p:sldId id="293" r:id="rId12"/>
    <p:sldId id="294" r:id="rId13"/>
    <p:sldId id="269" r:id="rId14"/>
    <p:sldId id="287" r:id="rId15"/>
    <p:sldId id="284" r:id="rId16"/>
    <p:sldId id="286" r:id="rId17"/>
    <p:sldId id="270" r:id="rId18"/>
    <p:sldId id="288" r:id="rId19"/>
    <p:sldId id="259" r:id="rId20"/>
    <p:sldId id="280" r:id="rId21"/>
    <p:sldId id="260" r:id="rId22"/>
    <p:sldId id="264" r:id="rId23"/>
    <p:sldId id="291" r:id="rId24"/>
    <p:sldId id="265" r:id="rId25"/>
    <p:sldId id="266" r:id="rId26"/>
    <p:sldId id="281" r:id="rId27"/>
    <p:sldId id="267" r:id="rId28"/>
    <p:sldId id="290" r:id="rId29"/>
    <p:sldId id="295" r:id="rId30"/>
    <p:sldId id="258" r:id="rId31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28B"/>
    <a:srgbClr val="0033CC"/>
    <a:srgbClr val="387824"/>
    <a:srgbClr val="BF04FA"/>
    <a:srgbClr val="003399"/>
    <a:srgbClr val="5F5F5F"/>
    <a:srgbClr val="5AC1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4828" autoAdjust="0"/>
  </p:normalViewPr>
  <p:slideViewPr>
    <p:cSldViewPr>
      <p:cViewPr varScale="1">
        <p:scale>
          <a:sx n="146" d="100"/>
          <a:sy n="146" d="100"/>
        </p:scale>
        <p:origin x="456" y="86"/>
      </p:cViewPr>
      <p:guideLst>
        <p:guide orient="horz" pos="346"/>
        <p:guide pos="393"/>
        <p:guide pos="7514"/>
        <p:guide orient="horz" pos="3974"/>
        <p:guide pos="211"/>
        <p:guide orient="horz" pos="164"/>
        <p:guide orient="horz" pos="4156"/>
        <p:guide orient="horz" pos="436"/>
        <p:guide pos="5110"/>
        <p:guide pos="2842"/>
        <p:guide pos="3840"/>
        <p:guide orient="horz" pos="743"/>
        <p:guide orient="horz" pos="3547"/>
        <p:guide orient="horz" pos="522"/>
        <p:guide orient="horz" pos="3710"/>
        <p:guide orient="horz" pos="1747"/>
        <p:guide pos="267"/>
        <p:guide pos="5103"/>
        <p:guide pos="144"/>
        <p:guide pos="3470"/>
        <p:guide pos="1457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pos="2140"/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Практический опыт выращивания ягод ремонтантных сортов земляники 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Азамат Жексембиев, учредитель ТОО «Эко Ферма 2015» (Казахстан)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061" y="787364"/>
            <a:ext cx="4000527" cy="533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2789" y="770605"/>
            <a:ext cx="4014800" cy="536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870" y="683749"/>
            <a:ext cx="4867294" cy="544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Заголовок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4184" y="470208"/>
            <a:ext cx="4572032" cy="547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7088" y="493713"/>
            <a:ext cx="4472004" cy="561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3988" y="488932"/>
            <a:ext cx="5136528" cy="563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622" y="547042"/>
            <a:ext cx="3781436" cy="55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Заголовок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1308" y="487477"/>
            <a:ext cx="4572032" cy="563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8432" y="614402"/>
            <a:ext cx="5357850" cy="550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Система рециркуляции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19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1028" name="Picture 4" descr="C:\Users\ТОО Эко Ферма 2015\Desktop\Презентация Форум Казань 2020\Рисунок4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10681" y="1473452"/>
            <a:ext cx="5722564" cy="3950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Общая информация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3986" y="1428750"/>
          <a:ext cx="7572428" cy="398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3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16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 Название       компании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ТОО "Эко Ферма 2015"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Период</a:t>
                      </a:r>
                      <a:r>
                        <a:rPr lang="ru-RU" b="1" baseline="0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строительства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2018-2019 г.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Вид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 деятельности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выращивание земляники садовой в закрытом грунте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Общая</a:t>
                      </a:r>
                      <a:r>
                        <a:rPr lang="ru-RU" b="1" baseline="0" dirty="0">
                          <a:solidFill>
                            <a:srgbClr val="0033CC"/>
                          </a:solidFill>
                        </a:rPr>
                        <a:t> п</a:t>
                      </a:r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лощадь</a:t>
                      </a:r>
                      <a:r>
                        <a:rPr lang="ru-RU" b="1" baseline="0" dirty="0">
                          <a:solidFill>
                            <a:srgbClr val="0033CC"/>
                          </a:solidFill>
                        </a:rPr>
                        <a:t> </a:t>
                      </a:r>
                      <a:endParaRPr lang="ru-RU" b="1" dirty="0">
                        <a:solidFill>
                          <a:srgbClr val="0033CC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1,1 Га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16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Технология 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система </a:t>
                      </a:r>
                      <a:r>
                        <a:rPr lang="en-US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NGS (</a:t>
                      </a:r>
                      <a:r>
                        <a:rPr lang="ru-RU" sz="18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Испания)</a:t>
                      </a:r>
                      <a:endParaRPr lang="en-US" sz="18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Сумма инвестиций в проект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1,3 млн</a:t>
                      </a:r>
                      <a:r>
                        <a:rPr lang="en-US" b="1" dirty="0">
                          <a:solidFill>
                            <a:srgbClr val="0033CC"/>
                          </a:solidFill>
                        </a:rPr>
                        <a:t>.</a:t>
                      </a:r>
                      <a:r>
                        <a:rPr lang="ru-RU" b="1" dirty="0">
                          <a:solidFill>
                            <a:srgbClr val="0033CC"/>
                          </a:solidFill>
                        </a:rPr>
                        <a:t> евро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Сорта клубники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Сан-Андреас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Портола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20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1026" name="Picture 2" descr="C:\Users\ТОО Эко Ферма 2015\Desktop\Презентация Форум Казань 2020\Porto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4382" y="3846518"/>
            <a:ext cx="2796955" cy="2112823"/>
          </a:xfrm>
          <a:prstGeom prst="rect">
            <a:avLst/>
          </a:prstGeom>
          <a:noFill/>
        </p:spPr>
      </p:pic>
      <p:pic>
        <p:nvPicPr>
          <p:cNvPr id="1027" name="Picture 3" descr="C:\Users\ТОО Эко Ферма 2015\Desktop\Презентация Форум Казань 2020\San Andre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4382" y="1489064"/>
            <a:ext cx="2786082" cy="2098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Портола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solidFill>
                  <a:srgbClr val="387824"/>
                </a:solidFill>
              </a:rPr>
              <a:t>ПЛЮСЫ</a:t>
            </a:r>
          </a:p>
          <a:p>
            <a:r>
              <a:rPr lang="ru-RU" dirty="0"/>
              <a:t>Ягоды красивой конической формы</a:t>
            </a:r>
          </a:p>
          <a:p>
            <a:r>
              <a:rPr lang="ru-RU" dirty="0"/>
              <a:t>Отличная транспортабельность</a:t>
            </a:r>
          </a:p>
          <a:p>
            <a:r>
              <a:rPr lang="ru-RU" dirty="0"/>
              <a:t>Очень высокая урожайность</a:t>
            </a:r>
          </a:p>
          <a:p>
            <a:r>
              <a:rPr lang="ru-RU" dirty="0"/>
              <a:t>Высокая устойчивость к болезням</a:t>
            </a:r>
          </a:p>
          <a:p>
            <a:pPr>
              <a:buNone/>
            </a:pPr>
            <a:r>
              <a:rPr lang="ru-RU" dirty="0">
                <a:solidFill>
                  <a:srgbClr val="C00000"/>
                </a:solidFill>
              </a:rPr>
              <a:t>МИНУСЫ</a:t>
            </a:r>
          </a:p>
          <a:p>
            <a:r>
              <a:rPr lang="ru-RU" dirty="0"/>
              <a:t>Слабый аромат и вкусовые качества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21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Сан Андреас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solidFill>
                  <a:srgbClr val="387824"/>
                </a:solidFill>
              </a:rPr>
              <a:t>ПЛЮСЫ</a:t>
            </a:r>
          </a:p>
          <a:p>
            <a:r>
              <a:rPr lang="ru-RU" dirty="0"/>
              <a:t>Ягоды крупные </a:t>
            </a:r>
          </a:p>
          <a:p>
            <a:r>
              <a:rPr lang="ru-RU" dirty="0"/>
              <a:t>Хорошая транспортабельность</a:t>
            </a:r>
          </a:p>
          <a:p>
            <a:r>
              <a:rPr lang="ru-RU" dirty="0"/>
              <a:t>Более устойчива к болезням чем Портола</a:t>
            </a:r>
          </a:p>
          <a:p>
            <a:r>
              <a:rPr lang="ru-RU" dirty="0"/>
              <a:t>Отличный аромат и вкус</a:t>
            </a:r>
          </a:p>
          <a:p>
            <a:pPr>
              <a:buNone/>
            </a:pPr>
            <a:r>
              <a:rPr lang="ru-RU" dirty="0">
                <a:solidFill>
                  <a:srgbClr val="C00000"/>
                </a:solidFill>
              </a:rPr>
              <a:t>МИНУСЫ</a:t>
            </a:r>
          </a:p>
          <a:p>
            <a:r>
              <a:rPr lang="ru-RU" dirty="0"/>
              <a:t>Средняя урожайность</a:t>
            </a:r>
          </a:p>
          <a:p>
            <a:r>
              <a:rPr lang="ru-RU" dirty="0"/>
              <a:t>Форма ягоды не такая ровная и красивая по сравнению с Портолой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177" y="1458562"/>
            <a:ext cx="3071834" cy="43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2408" y="1417626"/>
            <a:ext cx="306852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5"/>
          <p:cNvSpPr>
            <a:spLocks noGrp="1"/>
          </p:cNvSpPr>
          <p:nvPr>
            <p:ph type="title"/>
          </p:nvPr>
        </p:nvSpPr>
        <p:spPr>
          <a:xfrm>
            <a:off x="68234" y="631808"/>
            <a:ext cx="8212166" cy="711352"/>
          </a:xfrm>
        </p:spPr>
        <p:txBody>
          <a:bodyPr anchor="t">
            <a:noAutofit/>
          </a:bodyPr>
          <a:lstStyle/>
          <a:p>
            <a:r>
              <a:rPr lang="ru-RU" sz="2400" b="1" dirty="0">
                <a:solidFill>
                  <a:srgbClr val="EB028B"/>
                </a:solidFill>
              </a:rPr>
              <a:t>Анализ посадочного материала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68234" y="920588"/>
            <a:ext cx="8212166" cy="711352"/>
          </a:xfrm>
        </p:spPr>
        <p:txBody>
          <a:bodyPr anchor="t">
            <a:noAutofit/>
          </a:bodyPr>
          <a:lstStyle/>
          <a:p>
            <a:r>
              <a:rPr lang="ru-RU" sz="2400" b="1" dirty="0">
                <a:solidFill>
                  <a:srgbClr val="EB028B"/>
                </a:solidFill>
              </a:rPr>
              <a:t>Допущенные ошибки и проблемные вопросы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7170" name="Picture 2" descr="C:\Users\ТОО Эко Ферма 2015\Desktop\Фото и видео Теплицы\IMG_20190729_10503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1770" y="2128847"/>
            <a:ext cx="2252666" cy="3003555"/>
          </a:xfrm>
          <a:prstGeom prst="rect">
            <a:avLst/>
          </a:prstGeom>
          <a:noFill/>
        </p:spPr>
      </p:pic>
      <p:pic>
        <p:nvPicPr>
          <p:cNvPr id="7172" name="Picture 4" descr="C:\Users\ТОО Эко Ферма 2015\Desktop\Презентация Форум Казань 2020\6-760x4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300" y="2132006"/>
            <a:ext cx="3947890" cy="30003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2812" y="1489064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B028B"/>
                </a:solidFill>
              </a:rPr>
              <a:t>Капельная лента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00770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Температура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8198" name="Picture 6" descr="C:\Users\ТОО Эко Ферма 2015\Desktop\Презентация Форум Казань 2020\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10" y="1131874"/>
            <a:ext cx="7888950" cy="453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Трудности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8194" name="Picture 2" descr="C:\Users\ТОО Эко Ферма 2015\Desktop\Презентация Форум Казань 2020\IMG_20190801_14531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631940"/>
            <a:ext cx="3714776" cy="2786082"/>
          </a:xfrm>
          <a:prstGeom prst="rect">
            <a:avLst/>
          </a:prstGeom>
          <a:noFill/>
        </p:spPr>
      </p:pic>
      <p:pic>
        <p:nvPicPr>
          <p:cNvPr id="8195" name="Picture 3" descr="C:\Users\ТОО Эко Ферма 2015\Desktop\Презентация Форум Казань 2020\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110" y="1631940"/>
            <a:ext cx="3762380" cy="2821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557894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Влажность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27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9220" name="Picture 4" descr="C:\Users\ТОО Эко Ферма 2015\Desktop\Презентация Форум Казань 2020\Влажность2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31874"/>
            <a:ext cx="8280400" cy="464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7" name="Заголовок 15"/>
          <p:cNvSpPr>
            <a:spLocks noGrp="1"/>
          </p:cNvSpPr>
          <p:nvPr>
            <p:ph type="title"/>
          </p:nvPr>
        </p:nvSpPr>
        <p:spPr>
          <a:xfrm>
            <a:off x="68234" y="631808"/>
            <a:ext cx="8212166" cy="711352"/>
          </a:xfrm>
        </p:spPr>
        <p:txBody>
          <a:bodyPr anchor="t">
            <a:noAutofit/>
          </a:bodyPr>
          <a:lstStyle/>
          <a:p>
            <a:r>
              <a:rPr lang="ru-RU" sz="2400" b="1" dirty="0">
                <a:solidFill>
                  <a:srgbClr val="EB028B"/>
                </a:solidFill>
              </a:rPr>
              <a:t>Деформированная ягода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52" y="1243931"/>
            <a:ext cx="3509972" cy="469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4473" y="1245622"/>
            <a:ext cx="3521941" cy="467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24" y="1346188"/>
            <a:ext cx="3830489" cy="45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8" y="1346188"/>
            <a:ext cx="343782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Общая информация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4098" name="Picture 2" descr="C:\Users\ТОО Эко Ферма 2015\Desktop\Фото и видео Теплицы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176" y="3417890"/>
            <a:ext cx="1731570" cy="2318999"/>
          </a:xfrm>
          <a:prstGeom prst="rect">
            <a:avLst/>
          </a:prstGeom>
          <a:noFill/>
        </p:spPr>
      </p:pic>
      <p:pic>
        <p:nvPicPr>
          <p:cNvPr id="4099" name="Picture 3" descr="C:\Users\ТОО Эко Ферма 2015\Desktop\Фото и видео Теплицы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440" y="3417890"/>
            <a:ext cx="1698539" cy="2274882"/>
          </a:xfrm>
          <a:prstGeom prst="rect">
            <a:avLst/>
          </a:prstGeom>
          <a:noFill/>
        </p:spPr>
      </p:pic>
      <p:pic>
        <p:nvPicPr>
          <p:cNvPr id="4100" name="Picture 4" descr="C:\Users\ТОО Эко Ферма 2015\Desktop\Фото и видео Теплицы\Рисунок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0842" y="1203312"/>
            <a:ext cx="2690994" cy="2021706"/>
          </a:xfrm>
          <a:prstGeom prst="rect">
            <a:avLst/>
          </a:prstGeom>
          <a:noFill/>
        </p:spPr>
      </p:pic>
      <p:pic>
        <p:nvPicPr>
          <p:cNvPr id="5122" name="Picture 2" descr="C:\Users\ТОО Эко Ферма 2015\Desktop\Презентация Форум Казань 2020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110" y="1203312"/>
            <a:ext cx="2658958" cy="2000264"/>
          </a:xfrm>
          <a:prstGeom prst="rect">
            <a:avLst/>
          </a:prstGeom>
          <a:noFill/>
        </p:spPr>
      </p:pic>
      <p:pic>
        <p:nvPicPr>
          <p:cNvPr id="5124" name="Picture 4" descr="C:\Users\ТОО Эко Ферма 2015\Desktop\Фото и видео Теплицы\IMG_20200120_11533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1704" y="3417890"/>
            <a:ext cx="2897481" cy="2274882"/>
          </a:xfrm>
          <a:prstGeom prst="rect">
            <a:avLst/>
          </a:prstGeom>
          <a:noFill/>
        </p:spPr>
      </p:pic>
      <p:pic>
        <p:nvPicPr>
          <p:cNvPr id="5125" name="Picture 5" descr="C:\Users\ТОО Эко Ферма 2015\Desktop\Фото и видео Теплицы\IMG_20200120_1153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32892" y="1203312"/>
            <a:ext cx="2168169" cy="1981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30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/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err="1"/>
              <a:t>Жексембиев</a:t>
            </a:r>
            <a:r>
              <a:rPr lang="ru-RU" dirty="0"/>
              <a:t> </a:t>
            </a:r>
            <a:r>
              <a:rPr lang="ru-RU" dirty="0" err="1"/>
              <a:t>Азамат</a:t>
            </a:r>
            <a:endParaRPr lang="ru-RU" dirty="0"/>
          </a:p>
          <a:p>
            <a:r>
              <a:rPr lang="ru-RU" dirty="0"/>
              <a:t>+77778888122</a:t>
            </a:r>
          </a:p>
          <a:p>
            <a:r>
              <a:rPr lang="ru-RU" dirty="0"/>
              <a:t>ТОО «Эко Ферма 2015»</a:t>
            </a:r>
          </a:p>
        </p:txBody>
      </p:sp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211110" y="631808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Технология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86" y="1560502"/>
            <a:ext cx="7846356" cy="42648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Технология выращивания </a:t>
            </a:r>
            <a:r>
              <a:rPr lang="en-US" dirty="0"/>
              <a:t> - NGS (New Growing</a:t>
            </a:r>
            <a:r>
              <a:rPr lang="kk-KZ" dirty="0"/>
              <a:t> </a:t>
            </a:r>
            <a:r>
              <a:rPr lang="en-US" dirty="0"/>
              <a:t>System)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dirty="0"/>
              <a:t>Преимущества технологии:</a:t>
            </a:r>
          </a:p>
          <a:p>
            <a:pPr lvl="1"/>
            <a:r>
              <a:rPr lang="ru-RU" dirty="0"/>
              <a:t>Более эффективное использование пространства в теплице</a:t>
            </a:r>
          </a:p>
          <a:p>
            <a:pPr lvl="1"/>
            <a:r>
              <a:rPr lang="ru-RU" dirty="0"/>
              <a:t>Экологически чистая технология с полной рециркуляцией</a:t>
            </a:r>
          </a:p>
          <a:p>
            <a:pPr lvl="1"/>
            <a:r>
              <a:rPr lang="ru-RU" dirty="0"/>
              <a:t>Максимальное насыщение корней кислородом</a:t>
            </a:r>
          </a:p>
          <a:p>
            <a:pPr lvl="1"/>
            <a:r>
              <a:rPr lang="ru-RU" dirty="0"/>
              <a:t>Снижение расходов (экономия воды и удобрения, сохранение субстрата до 3-х лет)</a:t>
            </a:r>
          </a:p>
          <a:p>
            <a:pPr lvl="1"/>
            <a:r>
              <a:rPr lang="ru-RU" dirty="0"/>
              <a:t>Экономия труда (легкая работа сборщиков)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639738" y="631808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Многослойные лотки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2050" name="Picture 2" descr="C:\Users\ТОО Эко Ферма 2015\Desktop\Презентация Форум Казань 2020\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2548" y="1846254"/>
            <a:ext cx="3903683" cy="2504863"/>
          </a:xfrm>
          <a:prstGeom prst="rect">
            <a:avLst/>
          </a:prstGeom>
          <a:noFill/>
        </p:spPr>
      </p:pic>
      <p:pic>
        <p:nvPicPr>
          <p:cNvPr id="2051" name="Picture 3" descr="C:\Users\ТОО Эко Ферма 2015\Desktop\Презентация Форум Казань 2020\i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0266" y="1124730"/>
            <a:ext cx="3333750" cy="471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rgbClr val="EB028B"/>
                </a:solidFill>
              </a:rPr>
              <a:t>Система осцилляции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pic>
        <p:nvPicPr>
          <p:cNvPr id="3074" name="Picture 2" descr="C:\Users\ТОО Эко Ферма 2015\Desktop\Презентация Форум Казань 2020\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6928" y="1131874"/>
            <a:ext cx="6715118" cy="2245834"/>
          </a:xfrm>
          <a:prstGeom prst="rect">
            <a:avLst/>
          </a:prstGeom>
          <a:noFill/>
        </p:spPr>
      </p:pic>
      <p:pic>
        <p:nvPicPr>
          <p:cNvPr id="3075" name="Picture 3" descr="C:\Users\ТОО Эко Ферма 2015\Desktop\Презентация Форум Казань 2020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300" y="3417890"/>
            <a:ext cx="5429258" cy="2189800"/>
          </a:xfrm>
          <a:prstGeom prst="rect">
            <a:avLst/>
          </a:prstGeom>
          <a:noFill/>
        </p:spPr>
      </p:pic>
      <p:pic>
        <p:nvPicPr>
          <p:cNvPr id="6148" name="Picture 4" descr="C:\Users\ТОО Эко Ферма 2015\Desktop\Презентация Форум Казань 2020\IMG_20200120_111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3986" y="3417890"/>
            <a:ext cx="1783804" cy="2200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7975" y="442172"/>
            <a:ext cx="4562489" cy="56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14" y="970462"/>
            <a:ext cx="6929486" cy="513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942" y="988998"/>
            <a:ext cx="683895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5259</TotalTime>
  <Words>278</Words>
  <Application>Microsoft Office PowerPoint</Application>
  <PresentationFormat>Произвольный</PresentationFormat>
  <Paragraphs>117</Paragraphs>
  <Slides>30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Wf17_presentation</vt:lpstr>
      <vt:lpstr>Практический опыт выращивания ягод ремонтантных сортов земляники </vt:lpstr>
      <vt:lpstr>Общая информация</vt:lpstr>
      <vt:lpstr>Общая информация</vt:lpstr>
      <vt:lpstr>Технология</vt:lpstr>
      <vt:lpstr>Многослойные лотки</vt:lpstr>
      <vt:lpstr>Система осцилляции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</vt:lpstr>
      <vt:lpstr>Презентация PowerPoint</vt:lpstr>
      <vt:lpstr>Презентация PowerPoint</vt:lpstr>
      <vt:lpstr>Презентация PowerPoint</vt:lpstr>
      <vt:lpstr>Заголовок</vt:lpstr>
      <vt:lpstr>Презентация PowerPoint</vt:lpstr>
      <vt:lpstr>Система рециркуляции</vt:lpstr>
      <vt:lpstr>Сорта клубники</vt:lpstr>
      <vt:lpstr>Портола</vt:lpstr>
      <vt:lpstr>Сан Андреас</vt:lpstr>
      <vt:lpstr>Анализ посадочного материала</vt:lpstr>
      <vt:lpstr>Допущенные ошибки и проблемные вопросы</vt:lpstr>
      <vt:lpstr>Температура</vt:lpstr>
      <vt:lpstr>Трудности</vt:lpstr>
      <vt:lpstr>Влажность</vt:lpstr>
      <vt:lpstr>Деформированная ягода</vt:lpstr>
      <vt:lpstr>Презентация PowerPoint</vt:lpstr>
      <vt:lpstr>Благодарю за внимание! Вопросы?</vt:lpstr>
    </vt:vector>
  </TitlesOfParts>
  <Company>Berry-Union.RU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creator>Berry-Union.RU</dc:creator>
  <cp:lastModifiedBy>Alleks</cp:lastModifiedBy>
  <cp:revision>150</cp:revision>
  <cp:lastPrinted>2017-09-01T08:27:00Z</cp:lastPrinted>
  <dcterms:created xsi:type="dcterms:W3CDTF">2017-08-31T15:35:35Z</dcterms:created>
  <dcterms:modified xsi:type="dcterms:W3CDTF">2020-02-27T09:03:57Z</dcterms:modified>
</cp:coreProperties>
</file>